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2185" autoAdjust="0"/>
  </p:normalViewPr>
  <p:slideViewPr>
    <p:cSldViewPr>
      <p:cViewPr>
        <p:scale>
          <a:sx n="100" d="100"/>
          <a:sy n="100" d="100"/>
        </p:scale>
        <p:origin x="-1104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0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214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14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903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994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542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6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35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37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28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66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04AB2-12E4-4D01-831E-33C11C07F679}" type="datetimeFigureOut">
              <a:rPr lang="de-DE" smtClean="0"/>
              <a:pPr/>
              <a:t>20.11.2014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E4EE2-A696-48FD-A494-6AD0A9332D5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67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50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Tageblatt</a:t>
            </a:r>
            <a:b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759714"/>
              </p:ext>
            </p:extLst>
          </p:nvPr>
        </p:nvGraphicFramePr>
        <p:xfrm>
          <a:off x="107504" y="2262242"/>
          <a:ext cx="8856984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136"/>
                <a:gridCol w="2878520"/>
                <a:gridCol w="2952328"/>
              </a:tblGrid>
              <a:tr h="4493755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der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Umweltpartei. „Zitat!“ fordert Herr/Frau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Spielname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einfügen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  <a:endParaRPr kumimoji="0" lang="de-DE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Umweltpartei,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durch den Wald gebaut wird.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endParaRPr lang="de-DE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Umweltpartei vorstellen /diesen Vorschlag würden sie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unterstützen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611560" y="1628800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Umweltpartei: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6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gradFill>
            <a:gsLst>
              <a:gs pos="0">
                <a:schemeClr val="dk1">
                  <a:tint val="50000"/>
                  <a:satMod val="30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de-DE" sz="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Tageblatt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11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723709"/>
              </p:ext>
            </p:extLst>
          </p:nvPr>
        </p:nvGraphicFramePr>
        <p:xfrm>
          <a:off x="323528" y="2177400"/>
          <a:ext cx="864096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/>
                <a:gridCol w="2664296"/>
                <a:gridCol w="2952328"/>
              </a:tblGrid>
              <a:tr h="468060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der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Bauernpartei. „Zitat!“ fordert Herr/Frau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Spielname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  <a:endParaRPr kumimoji="0" lang="de-DE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Bauernpartei,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durch 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die Felder 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gebaut wird.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Bauernpartei vorstellen /diesen Vorschlag würden sie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unterstützen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einfügen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611560" y="1556792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Bauernpartei: 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74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Tageblatt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3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6537984"/>
              </p:ext>
            </p:extLst>
          </p:nvPr>
        </p:nvGraphicFramePr>
        <p:xfrm>
          <a:off x="179513" y="2177400"/>
          <a:ext cx="878497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1533"/>
                <a:gridCol w="2855117"/>
                <a:gridCol w="2928325"/>
              </a:tblGrid>
              <a:tr h="4563968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der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Wirtschaftspartei. „Zitat!“ fordert Herr/Frau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Spielname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einfügen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  <a:endParaRPr kumimoji="0" lang="de-DE" sz="3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Wirtschaftspartei,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nicht mehr durch den Ort verläuft.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Wirtschaftspartei vorstellen /diesen Vorschlag würden sie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unterstützen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einfügen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11560" y="1556792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Wirtschaftspartei: 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  <p:pic>
        <p:nvPicPr>
          <p:cNvPr id="3076" name="Picture 4" descr="C:\Users\Kinderdemokratie\Desktop\Fotos Hannover\Wirtschaftspartei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73400" y="-10134600"/>
            <a:ext cx="3255264" cy="217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Kinderdemokratie\Desktop\Fotos Hannover\Wirtschaftspartei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73400" y="-10134600"/>
            <a:ext cx="3797808" cy="253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50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457200" y="188640"/>
            <a:ext cx="82296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Felddorfer</a:t>
            </a:r>
            <a:r>
              <a:rPr lang="de-DE" sz="5000" dirty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 </a:t>
            </a:r>
            <a:r>
              <a:rPr lang="de-DE" sz="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ernard MT Condensed" pitchFamily="18" charset="0"/>
              </a:rPr>
              <a:t>Tageblatt</a:t>
            </a:r>
            <a: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/>
            </a:r>
            <a:br>
              <a:rPr lang="de-D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</a:br>
            <a:r>
              <a:rPr lang="de-DE" sz="11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Unabhängig – Überparteilich - Tagesaktuell </a:t>
            </a:r>
            <a:endParaRPr lang="de-DE" sz="1100" dirty="0">
              <a:latin typeface="Arial Black" pitchFamily="34" charset="0"/>
            </a:endParaRPr>
          </a:p>
        </p:txBody>
      </p:sp>
      <p:graphicFrame>
        <p:nvGraphicFramePr>
          <p:cNvPr id="3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616702"/>
              </p:ext>
            </p:extLst>
          </p:nvPr>
        </p:nvGraphicFramePr>
        <p:xfrm>
          <a:off x="323528" y="2105391"/>
          <a:ext cx="864096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880320"/>
                <a:gridCol w="3024336"/>
              </a:tblGrid>
              <a:tr h="475260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Forderung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der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Elternpartei. „Zitat!“ fordert Herr/Frau 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Spielname.</a:t>
                      </a:r>
                      <a:endParaRPr lang="de-DE" sz="3000" b="1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einfügen</a:t>
                      </a: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indent="0">
                        <a:buNone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</a:t>
                      </a:r>
                      <a:r>
                        <a:rPr kumimoji="0" lang="de-DE" sz="3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einfügen</a:t>
                      </a:r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  <a:p>
                      <a:r>
                        <a:rPr lang="de-DE" sz="300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Befürchtung der Elternpartei,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 wenn die Straße </a:t>
                      </a:r>
                      <a:r>
                        <a:rPr lang="de-DE" sz="30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weiterhin durch den Ort geht.</a:t>
                      </a:r>
                      <a:endParaRPr lang="de-DE" sz="3000" dirty="0" smtClean="0">
                        <a:solidFill>
                          <a:schemeClr val="tx1"/>
                        </a:solidFill>
                        <a:latin typeface="Microsoft Uighur" pitchFamily="2" charset="-78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Das könnte sich die Elternpartei vorstellen /diesen Vorschlag würden </a:t>
                      </a:r>
                      <a:r>
                        <a:rPr lang="de-DE" sz="3000" b="1" baseline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sie </a:t>
                      </a:r>
                      <a:r>
                        <a:rPr lang="de-DE" sz="3000" b="1" baseline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unterstützen</a:t>
                      </a:r>
                      <a:r>
                        <a:rPr lang="de-DE" sz="3000" b="1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cs typeface="Microsoft Uighur" pitchFamily="2" charset="-78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Parteifoto </a:t>
                      </a:r>
                      <a:r>
                        <a:rPr lang="de-DE" sz="3000" b="1" kern="1200" baseline="0" dirty="0" smtClean="0">
                          <a:solidFill>
                            <a:schemeClr val="tx1"/>
                          </a:solidFill>
                          <a:latin typeface="Microsoft Uighur" pitchFamily="2" charset="-78"/>
                          <a:ea typeface="+mn-ea"/>
                          <a:cs typeface="Microsoft Uighur" pitchFamily="2" charset="-78"/>
                        </a:rPr>
                        <a:t>einfügen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3000" b="1" kern="1200" baseline="0" dirty="0" smtClean="0">
                        <a:solidFill>
                          <a:schemeClr val="tx1"/>
                        </a:solidFill>
                        <a:latin typeface="Microsoft Uighur" pitchFamily="2" charset="-78"/>
                        <a:ea typeface="+mn-ea"/>
                        <a:cs typeface="Microsoft Uighur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611560" y="1484784"/>
            <a:ext cx="7776864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Elternpartei: Hauptforderung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Bildschirmpräsentation (4:3)</PresentationFormat>
  <Paragraphs>79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Felddorfer Tageblatt Unabhängig – Überparteilich - Tagesaktuell </vt:lpstr>
      <vt:lpstr>Felddorfer Tageblatt Unabhängig – Überparteilich - Tagesaktuell </vt:lpstr>
      <vt:lpstr>PowerPoint-Präsentation</vt:lpstr>
      <vt:lpstr>PowerPoint-Präsentation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Felddorfer Tageblatt Unabhängig – Überparteilich - Tagesaktuell</dc:title>
  <dc:creator>Johannes Melchert</dc:creator>
  <cp:lastModifiedBy>Nina</cp:lastModifiedBy>
  <cp:revision>79</cp:revision>
  <cp:lastPrinted>2011-06-29T07:40:52Z</cp:lastPrinted>
  <dcterms:created xsi:type="dcterms:W3CDTF">2011-06-24T11:26:05Z</dcterms:created>
  <dcterms:modified xsi:type="dcterms:W3CDTF">2014-11-20T11:20:59Z</dcterms:modified>
</cp:coreProperties>
</file>